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x="10058400" cy="7772400"/>
  <p:notesSz cx="10058400" cy="7772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viewProps" Target="viewProps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theme" Target="theme/theme1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customXml" Target="../customXml/item3.xml"/><Relationship Id="rId5" Type="http://schemas.openxmlformats.org/officeDocument/2006/relationships/tableStyles" Target="tableStyles.xml"/><Relationship Id="rId15" Type="http://schemas.openxmlformats.org/officeDocument/2006/relationships/slide" Target="slides/slide10.xml"/><Relationship Id="rId23" Type="http://schemas.openxmlformats.org/officeDocument/2006/relationships/customXml" Target="../customXml/item2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presProps" Target="presProps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0"/>
              <a:t> </a:t>
            </a:r>
            <a:r>
              <a:rPr dirty="0"/>
              <a:t>guide: Use </a:t>
            </a:r>
            <a:r>
              <a:rPr dirty="0" spc="-10"/>
              <a:t>roughing</a:t>
            </a:r>
            <a:r>
              <a:rPr dirty="0"/>
              <a:t> </a:t>
            </a:r>
            <a:r>
              <a:rPr dirty="0" spc="-10"/>
              <a:t>toolpaths</a:t>
            </a:r>
            <a:r>
              <a:rPr dirty="0"/>
              <a:t> to</a:t>
            </a:r>
            <a:r>
              <a:rPr dirty="0" spc="-5"/>
              <a:t> </a:t>
            </a:r>
            <a:r>
              <a:rPr dirty="0"/>
              <a:t>remove material</a:t>
            </a:r>
            <a:r>
              <a:rPr dirty="0" spc="10"/>
              <a:t> </a:t>
            </a:r>
            <a:r>
              <a:rPr dirty="0"/>
              <a:t>Page</a:t>
            </a:r>
            <a:r>
              <a:rPr dirty="0" spc="229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0"/>
              <a:t> </a:t>
            </a:r>
            <a:r>
              <a:rPr dirty="0"/>
              <a:t>guide: Use </a:t>
            </a:r>
            <a:r>
              <a:rPr dirty="0" spc="-10"/>
              <a:t>roughing</a:t>
            </a:r>
            <a:r>
              <a:rPr dirty="0"/>
              <a:t> </a:t>
            </a:r>
            <a:r>
              <a:rPr dirty="0" spc="-10"/>
              <a:t>toolpaths</a:t>
            </a:r>
            <a:r>
              <a:rPr dirty="0"/>
              <a:t> to</a:t>
            </a:r>
            <a:r>
              <a:rPr dirty="0" spc="-5"/>
              <a:t> </a:t>
            </a:r>
            <a:r>
              <a:rPr dirty="0"/>
              <a:t>remove material</a:t>
            </a:r>
            <a:r>
              <a:rPr dirty="0" spc="10"/>
              <a:t> </a:t>
            </a:r>
            <a:r>
              <a:rPr dirty="0"/>
              <a:t>Page</a:t>
            </a:r>
            <a:r>
              <a:rPr dirty="0" spc="229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0"/>
              <a:t> </a:t>
            </a:r>
            <a:r>
              <a:rPr dirty="0"/>
              <a:t>guide: Use </a:t>
            </a:r>
            <a:r>
              <a:rPr dirty="0" spc="-10"/>
              <a:t>roughing</a:t>
            </a:r>
            <a:r>
              <a:rPr dirty="0"/>
              <a:t> </a:t>
            </a:r>
            <a:r>
              <a:rPr dirty="0" spc="-10"/>
              <a:t>toolpaths</a:t>
            </a:r>
            <a:r>
              <a:rPr dirty="0"/>
              <a:t> to</a:t>
            </a:r>
            <a:r>
              <a:rPr dirty="0" spc="-5"/>
              <a:t> </a:t>
            </a:r>
            <a:r>
              <a:rPr dirty="0"/>
              <a:t>remove material</a:t>
            </a:r>
            <a:r>
              <a:rPr dirty="0" spc="10"/>
              <a:t> </a:t>
            </a:r>
            <a:r>
              <a:rPr dirty="0"/>
              <a:t>Page</a:t>
            </a:r>
            <a:r>
              <a:rPr dirty="0" spc="229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0"/>
              <a:t> </a:t>
            </a:r>
            <a:r>
              <a:rPr dirty="0"/>
              <a:t>guide: Use </a:t>
            </a:r>
            <a:r>
              <a:rPr dirty="0" spc="-10"/>
              <a:t>roughing</a:t>
            </a:r>
            <a:r>
              <a:rPr dirty="0"/>
              <a:t> </a:t>
            </a:r>
            <a:r>
              <a:rPr dirty="0" spc="-10"/>
              <a:t>toolpaths</a:t>
            </a:r>
            <a:r>
              <a:rPr dirty="0"/>
              <a:t> to</a:t>
            </a:r>
            <a:r>
              <a:rPr dirty="0" spc="-5"/>
              <a:t> </a:t>
            </a:r>
            <a:r>
              <a:rPr dirty="0"/>
              <a:t>remove material</a:t>
            </a:r>
            <a:r>
              <a:rPr dirty="0" spc="10"/>
              <a:t> </a:t>
            </a:r>
            <a:r>
              <a:rPr dirty="0"/>
              <a:t>Page</a:t>
            </a:r>
            <a:r>
              <a:rPr dirty="0" spc="229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0"/>
              <a:t> </a:t>
            </a:r>
            <a:r>
              <a:rPr dirty="0"/>
              <a:t>guide: Use </a:t>
            </a:r>
            <a:r>
              <a:rPr dirty="0" spc="-10"/>
              <a:t>roughing</a:t>
            </a:r>
            <a:r>
              <a:rPr dirty="0"/>
              <a:t> </a:t>
            </a:r>
            <a:r>
              <a:rPr dirty="0" spc="-10"/>
              <a:t>toolpaths</a:t>
            </a:r>
            <a:r>
              <a:rPr dirty="0"/>
              <a:t> to</a:t>
            </a:r>
            <a:r>
              <a:rPr dirty="0" spc="-5"/>
              <a:t> </a:t>
            </a:r>
            <a:r>
              <a:rPr dirty="0"/>
              <a:t>remove material</a:t>
            </a:r>
            <a:r>
              <a:rPr dirty="0" spc="10"/>
              <a:t> </a:t>
            </a:r>
            <a:r>
              <a:rPr dirty="0"/>
              <a:t>Page</a:t>
            </a:r>
            <a:r>
              <a:rPr dirty="0" spc="229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83151" y="525976"/>
            <a:ext cx="1691296" cy="174232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914400" y="846455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2920" y="310896"/>
            <a:ext cx="9052560" cy="12435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2920" y="1787652"/>
            <a:ext cx="9052560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221351" y="6984060"/>
            <a:ext cx="3976370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0"/>
              <a:t> </a:t>
            </a:r>
            <a:r>
              <a:rPr dirty="0"/>
              <a:t>guide: Use </a:t>
            </a:r>
            <a:r>
              <a:rPr dirty="0" spc="-10"/>
              <a:t>roughing</a:t>
            </a:r>
            <a:r>
              <a:rPr dirty="0"/>
              <a:t> </a:t>
            </a:r>
            <a:r>
              <a:rPr dirty="0" spc="-10"/>
              <a:t>toolpaths</a:t>
            </a:r>
            <a:r>
              <a:rPr dirty="0"/>
              <a:t> to</a:t>
            </a:r>
            <a:r>
              <a:rPr dirty="0" spc="-5"/>
              <a:t> </a:t>
            </a:r>
            <a:r>
              <a:rPr dirty="0"/>
              <a:t>remove material</a:t>
            </a:r>
            <a:r>
              <a:rPr dirty="0" spc="10"/>
              <a:t> </a:t>
            </a:r>
            <a:r>
              <a:rPr dirty="0"/>
              <a:t>Page</a:t>
            </a:r>
            <a:r>
              <a:rPr dirty="0" spc="229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jp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jpg"/><Relationship Id="rId3" Type="http://schemas.openxmlformats.org/officeDocument/2006/relationships/image" Target="../media/image20.jp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jpg"/><Relationship Id="rId3" Type="http://schemas.openxmlformats.org/officeDocument/2006/relationships/image" Target="../media/image22.jp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.jpg"/><Relationship Id="rId3" Type="http://schemas.openxmlformats.org/officeDocument/2006/relationships/image" Target="../media/image24.jp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5.jp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6.jp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7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Relationship Id="rId3" Type="http://schemas.openxmlformats.org/officeDocument/2006/relationships/image" Target="../media/image4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Relationship Id="rId3" Type="http://schemas.openxmlformats.org/officeDocument/2006/relationships/image" Target="../media/image6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Relationship Id="rId3" Type="http://schemas.openxmlformats.org/officeDocument/2006/relationships/image" Target="../media/image8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g"/><Relationship Id="rId3" Type="http://schemas.openxmlformats.org/officeDocument/2006/relationships/image" Target="../media/image10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jpg"/><Relationship Id="rId3" Type="http://schemas.openxmlformats.org/officeDocument/2006/relationships/image" Target="../media/image12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jpg"/><Relationship Id="rId3" Type="http://schemas.openxmlformats.org/officeDocument/2006/relationships/image" Target="../media/image14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jpg"/><Relationship Id="rId3" Type="http://schemas.openxmlformats.org/officeDocument/2006/relationships/image" Target="../media/image17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01700" y="1103121"/>
            <a:ext cx="4949190" cy="19196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tifakt Element"/>
                <a:cs typeface="Artifakt Element"/>
              </a:rPr>
              <a:t>Step-by-</a:t>
            </a:r>
            <a:r>
              <a:rPr dirty="0" sz="1200" b="1">
                <a:latin typeface="Artifakt Element"/>
                <a:cs typeface="Artifakt Element"/>
              </a:rPr>
              <a:t>step</a:t>
            </a:r>
            <a:r>
              <a:rPr dirty="0" sz="1200" spc="45" b="1">
                <a:latin typeface="Artifakt Element"/>
                <a:cs typeface="Artifakt Element"/>
              </a:rPr>
              <a:t> </a:t>
            </a:r>
            <a:r>
              <a:rPr dirty="0" sz="1200" spc="-20" b="1">
                <a:latin typeface="Artifakt Element"/>
                <a:cs typeface="Artifakt Element"/>
              </a:rPr>
              <a:t>guide</a:t>
            </a:r>
            <a:endParaRPr sz="12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60"/>
              </a:spcBef>
            </a:pPr>
            <a:r>
              <a:rPr dirty="0" sz="1600" b="1">
                <a:latin typeface="Artifakt Element"/>
                <a:cs typeface="Artifakt Element"/>
              </a:rPr>
              <a:t>Use</a:t>
            </a:r>
            <a:r>
              <a:rPr dirty="0" sz="1600" spc="-35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roughing</a:t>
            </a:r>
            <a:r>
              <a:rPr dirty="0" sz="1600" spc="-25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toolpaths</a:t>
            </a:r>
            <a:r>
              <a:rPr dirty="0" sz="1600" spc="-30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to</a:t>
            </a:r>
            <a:r>
              <a:rPr dirty="0" sz="1600" spc="-25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remove</a:t>
            </a:r>
            <a:r>
              <a:rPr dirty="0" sz="1600" spc="-35" b="1">
                <a:latin typeface="Artifakt Element"/>
                <a:cs typeface="Artifakt Element"/>
              </a:rPr>
              <a:t> </a:t>
            </a:r>
            <a:r>
              <a:rPr dirty="0" sz="1600" spc="-10" b="1">
                <a:latin typeface="Artifakt Element"/>
                <a:cs typeface="Artifakt Element"/>
              </a:rPr>
              <a:t>material</a:t>
            </a:r>
            <a:endParaRPr sz="16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85"/>
              </a:spcBef>
            </a:pPr>
            <a:r>
              <a:rPr dirty="0" sz="1100">
                <a:latin typeface="Artifakt Element"/>
                <a:cs typeface="Artifakt Element"/>
              </a:rPr>
              <a:t>Compare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couple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of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different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methods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for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roughing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out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part’s</a:t>
            </a:r>
            <a:r>
              <a:rPr dirty="0" sz="1100" spc="-10">
                <a:latin typeface="Artifakt Element"/>
                <a:cs typeface="Artifakt Element"/>
              </a:rPr>
              <a:t> geometry.</a:t>
            </a:r>
            <a:endParaRPr sz="11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35"/>
              </a:spcBef>
            </a:pPr>
            <a:r>
              <a:rPr dirty="0" sz="1200" b="1">
                <a:latin typeface="Artifakt Element"/>
                <a:cs typeface="Artifakt Element"/>
              </a:rPr>
              <a:t>Learning</a:t>
            </a:r>
            <a:r>
              <a:rPr dirty="0" sz="1200" spc="-20" b="1">
                <a:latin typeface="Artifakt Element"/>
                <a:cs typeface="Artifakt Element"/>
              </a:rPr>
              <a:t> </a:t>
            </a:r>
            <a:r>
              <a:rPr dirty="0" sz="1200" spc="-10" b="1">
                <a:latin typeface="Artifakt Element"/>
                <a:cs typeface="Artifakt Element"/>
              </a:rPr>
              <a:t>objectives:</a:t>
            </a:r>
            <a:endParaRPr sz="12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14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Adaptive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toolpath.</a:t>
            </a:r>
            <a:endParaRPr sz="11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3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Pocket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toolpath.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896111" y="5792089"/>
            <a:ext cx="8267700" cy="18415"/>
          </a:xfrm>
          <a:custGeom>
            <a:avLst/>
            <a:gdLst/>
            <a:ahLst/>
            <a:cxnLst/>
            <a:rect l="l" t="t" r="r" b="b"/>
            <a:pathLst>
              <a:path w="8267700" h="18414">
                <a:moveTo>
                  <a:pt x="8267446" y="0"/>
                </a:moveTo>
                <a:lnTo>
                  <a:pt x="0" y="0"/>
                </a:lnTo>
                <a:lnTo>
                  <a:pt x="0" y="18287"/>
                </a:lnTo>
                <a:lnTo>
                  <a:pt x="8267446" y="18287"/>
                </a:lnTo>
                <a:lnTo>
                  <a:pt x="826744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06545" y="3147567"/>
            <a:ext cx="2437563" cy="1828190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3143757" y="5264277"/>
            <a:ext cx="129095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completed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exercise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0"/>
              <a:t> </a:t>
            </a:r>
            <a:r>
              <a:rPr dirty="0"/>
              <a:t>guide: Use </a:t>
            </a:r>
            <a:r>
              <a:rPr dirty="0" spc="-10"/>
              <a:t>roughing</a:t>
            </a:r>
            <a:r>
              <a:rPr dirty="0"/>
              <a:t> </a:t>
            </a:r>
            <a:r>
              <a:rPr dirty="0" spc="-10"/>
              <a:t>toolpaths</a:t>
            </a:r>
            <a:r>
              <a:rPr dirty="0"/>
              <a:t> to</a:t>
            </a:r>
            <a:r>
              <a:rPr dirty="0" spc="-5"/>
              <a:t> </a:t>
            </a:r>
            <a:r>
              <a:rPr dirty="0"/>
              <a:t>remove material</a:t>
            </a:r>
            <a:r>
              <a:rPr dirty="0" spc="10"/>
              <a:t> </a:t>
            </a:r>
            <a:r>
              <a:rPr dirty="0"/>
              <a:t>Page</a:t>
            </a:r>
            <a:r>
              <a:rPr dirty="0" spc="229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53995" cy="6578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16.</a:t>
            </a:r>
            <a:r>
              <a:rPr dirty="0" sz="1100" spc="1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Navigate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Geometry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tab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bottom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edge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shown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in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image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on the </a:t>
            </a:r>
            <a:r>
              <a:rPr dirty="0" sz="1100" spc="-10">
                <a:latin typeface="Artifakt Element"/>
                <a:cs typeface="Artifakt Element"/>
              </a:rPr>
              <a:t>right.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480428" y="2962783"/>
            <a:ext cx="140843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16.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Select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edge</a:t>
            </a:r>
            <a:endParaRPr sz="900">
              <a:latin typeface="Artifakt Element"/>
              <a:cs typeface="Artifakt Element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17770" y="1138427"/>
            <a:ext cx="2856483" cy="1713357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0"/>
              <a:t> </a:t>
            </a:r>
            <a:r>
              <a:rPr dirty="0"/>
              <a:t>guide: Use </a:t>
            </a:r>
            <a:r>
              <a:rPr dirty="0" spc="-10"/>
              <a:t>roughing</a:t>
            </a:r>
            <a:r>
              <a:rPr dirty="0"/>
              <a:t> </a:t>
            </a:r>
            <a:r>
              <a:rPr dirty="0" spc="-10"/>
              <a:t>toolpaths</a:t>
            </a:r>
            <a:r>
              <a:rPr dirty="0"/>
              <a:t> to</a:t>
            </a:r>
            <a:r>
              <a:rPr dirty="0" spc="-5"/>
              <a:t> </a:t>
            </a:r>
            <a:r>
              <a:rPr dirty="0"/>
              <a:t>remove material</a:t>
            </a:r>
            <a:r>
              <a:rPr dirty="0" spc="10"/>
              <a:t> </a:t>
            </a:r>
            <a:r>
              <a:rPr dirty="0"/>
              <a:t>Page</a:t>
            </a:r>
            <a:r>
              <a:rPr dirty="0" spc="229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660650" cy="6578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17.</a:t>
            </a:r>
            <a:r>
              <a:rPr dirty="0" sz="1100" spc="9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Navigate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Heights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and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Selection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option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Bottom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Height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section’s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menu.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617845" y="4182236"/>
            <a:ext cx="227076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17.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Change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Bottom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Height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type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4800066"/>
            <a:ext cx="2668905" cy="108013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18.</a:t>
            </a:r>
            <a:r>
              <a:rPr dirty="0" sz="1100" spc="-2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For 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Bottom Height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section’s </a:t>
            </a:r>
            <a:r>
              <a:rPr dirty="0" sz="1100">
                <a:latin typeface="Artifakt Element"/>
                <a:cs typeface="Artifakt Element"/>
              </a:rPr>
              <a:t>Bottom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Reference,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point </a:t>
            </a:r>
            <a:r>
              <a:rPr dirty="0" sz="1100">
                <a:latin typeface="Artifakt Element"/>
                <a:cs typeface="Artifakt Element"/>
              </a:rPr>
              <a:t>shown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image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right.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will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machine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down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this </a:t>
            </a:r>
            <a:r>
              <a:rPr dirty="0" sz="1100" spc="-10">
                <a:latin typeface="Artifakt Element"/>
                <a:cs typeface="Artifakt Element"/>
              </a:rPr>
              <a:t>point.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228969" y="6255258"/>
            <a:ext cx="165925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18.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Select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reference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4659769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83"/>
                </a:lnTo>
                <a:lnTo>
                  <a:pt x="2915666" y="6083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83"/>
                </a:lnTo>
                <a:lnTo>
                  <a:pt x="2921889" y="6083"/>
                </a:lnTo>
                <a:lnTo>
                  <a:pt x="5944616" y="6083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74970" y="1138427"/>
            <a:ext cx="2399664" cy="2932430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36820" y="4847844"/>
            <a:ext cx="2837053" cy="1294765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0"/>
              <a:t> </a:t>
            </a:r>
            <a:r>
              <a:rPr dirty="0"/>
              <a:t>guide: Use </a:t>
            </a:r>
            <a:r>
              <a:rPr dirty="0" spc="-10"/>
              <a:t>roughing</a:t>
            </a:r>
            <a:r>
              <a:rPr dirty="0"/>
              <a:t> </a:t>
            </a:r>
            <a:r>
              <a:rPr dirty="0" spc="-10"/>
              <a:t>toolpaths</a:t>
            </a:r>
            <a:r>
              <a:rPr dirty="0"/>
              <a:t> to</a:t>
            </a:r>
            <a:r>
              <a:rPr dirty="0" spc="-5"/>
              <a:t> </a:t>
            </a:r>
            <a:r>
              <a:rPr dirty="0"/>
              <a:t>remove material</a:t>
            </a:r>
            <a:r>
              <a:rPr dirty="0" spc="10"/>
              <a:t> </a:t>
            </a:r>
            <a:r>
              <a:rPr dirty="0"/>
              <a:t>Page</a:t>
            </a:r>
            <a:r>
              <a:rPr dirty="0" spc="229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94000" cy="1290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19.</a:t>
            </a:r>
            <a:r>
              <a:rPr dirty="0" sz="1100" spc="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Enter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b="1">
                <a:latin typeface="Artifakt Element"/>
                <a:cs typeface="Artifakt Element"/>
              </a:rPr>
              <a:t>-0.05</a:t>
            </a:r>
            <a:r>
              <a:rPr dirty="0" sz="1100" spc="-25" b="1">
                <a:latin typeface="Artifakt Element"/>
                <a:cs typeface="Artifakt Element"/>
              </a:rPr>
              <a:t> </a:t>
            </a:r>
            <a:r>
              <a:rPr dirty="0" sz="1100" b="1">
                <a:latin typeface="Artifakt Element"/>
                <a:cs typeface="Artifakt Element"/>
              </a:rPr>
              <a:t>inches </a:t>
            </a:r>
            <a:r>
              <a:rPr dirty="0" sz="1100">
                <a:latin typeface="Artifakt Element"/>
                <a:cs typeface="Artifakt Element"/>
              </a:rPr>
              <a:t>into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Bottom </a:t>
            </a:r>
            <a:r>
              <a:rPr dirty="0" sz="1100">
                <a:latin typeface="Artifakt Element"/>
                <a:cs typeface="Artifakt Element"/>
              </a:rPr>
              <a:t>Height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section’s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Offset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box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4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machines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slightly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past</a:t>
            </a:r>
            <a:r>
              <a:rPr dirty="0" sz="1100" spc="-25">
                <a:latin typeface="Artifakt Element"/>
                <a:cs typeface="Artifakt Element"/>
              </a:rPr>
              <a:t> the </a:t>
            </a:r>
            <a:r>
              <a:rPr dirty="0" sz="1100">
                <a:latin typeface="Artifakt Element"/>
                <a:cs typeface="Artifakt Element"/>
              </a:rPr>
              <a:t>reference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selected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previous </a:t>
            </a:r>
            <a:r>
              <a:rPr dirty="0" sz="1100">
                <a:latin typeface="Artifakt Element"/>
                <a:cs typeface="Artifakt Element"/>
              </a:rPr>
              <a:t>step.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OK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generate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toolpath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preview.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950077" y="2810383"/>
            <a:ext cx="193675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19.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Offset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Bottom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Height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428212"/>
            <a:ext cx="2693670" cy="868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spc="-10" b="1">
                <a:latin typeface="Artifakt Element"/>
                <a:cs typeface="Artifakt Element"/>
              </a:rPr>
              <a:t>20.</a:t>
            </a:r>
            <a:r>
              <a:rPr dirty="0" sz="1100" spc="-9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Inspect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toolpath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preview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and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machines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below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reference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point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selected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but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does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 strike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vise.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735192" y="5701665"/>
            <a:ext cx="215328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20.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toolpath</a:t>
            </a:r>
            <a:r>
              <a:rPr dirty="0" sz="900" spc="-3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preview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287902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4020" y="1138427"/>
            <a:ext cx="2380233" cy="156095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3476244"/>
            <a:ext cx="2891789" cy="2108199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0"/>
              <a:t> </a:t>
            </a:r>
            <a:r>
              <a:rPr dirty="0"/>
              <a:t>guide: Use </a:t>
            </a:r>
            <a:r>
              <a:rPr dirty="0" spc="-10"/>
              <a:t>roughing</a:t>
            </a:r>
            <a:r>
              <a:rPr dirty="0"/>
              <a:t> </a:t>
            </a:r>
            <a:r>
              <a:rPr dirty="0" spc="-10"/>
              <a:t>toolpaths</a:t>
            </a:r>
            <a:r>
              <a:rPr dirty="0"/>
              <a:t> to</a:t>
            </a:r>
            <a:r>
              <a:rPr dirty="0" spc="-5"/>
              <a:t> </a:t>
            </a:r>
            <a:r>
              <a:rPr dirty="0"/>
              <a:t>remove material</a:t>
            </a:r>
            <a:r>
              <a:rPr dirty="0" spc="10"/>
              <a:t> </a:t>
            </a:r>
            <a:r>
              <a:rPr dirty="0"/>
              <a:t>Page</a:t>
            </a:r>
            <a:r>
              <a:rPr dirty="0" spc="229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27325" cy="108013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21.</a:t>
            </a:r>
            <a:r>
              <a:rPr dirty="0" sz="1100" spc="7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large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hole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big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pocket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could </a:t>
            </a:r>
            <a:r>
              <a:rPr dirty="0" sz="1100">
                <a:latin typeface="Artifakt Element"/>
                <a:cs typeface="Artifakt Element"/>
              </a:rPr>
              <a:t>be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roughed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modifying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existing </a:t>
            </a:r>
            <a:r>
              <a:rPr dirty="0" sz="1100">
                <a:latin typeface="Artifakt Element"/>
                <a:cs typeface="Artifakt Element"/>
              </a:rPr>
              <a:t>operation. </a:t>
            </a:r>
            <a:r>
              <a:rPr dirty="0" sz="1100" spc="-10">
                <a:latin typeface="Artifakt Element"/>
                <a:cs typeface="Artifakt Element"/>
              </a:rPr>
              <a:t>Right-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Pocket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Edit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 spc="-10">
                <a:latin typeface="Artifakt Element"/>
                <a:cs typeface="Artifakt Element"/>
              </a:rPr>
              <a:t>menu.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780913" y="3096895"/>
            <a:ext cx="210629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21.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Edit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2D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Pocket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operation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711676"/>
            <a:ext cx="2769870" cy="8718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1300" marR="5080" indent="-228600">
              <a:lnSpc>
                <a:spcPct val="126099"/>
              </a:lnSpc>
              <a:spcBef>
                <a:spcPts val="100"/>
              </a:spcBef>
            </a:pPr>
            <a:r>
              <a:rPr dirty="0" sz="1100" b="1">
                <a:latin typeface="Artifakt Element"/>
                <a:cs typeface="Artifakt Element"/>
              </a:rPr>
              <a:t>22.</a:t>
            </a:r>
            <a:r>
              <a:rPr dirty="0" sz="1100" spc="1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Navigate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Geometry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add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circle’s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bottom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edge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Pocket </a:t>
            </a:r>
            <a:r>
              <a:rPr dirty="0" sz="1100">
                <a:latin typeface="Artifakt Element"/>
                <a:cs typeface="Artifakt Element"/>
              </a:rPr>
              <a:t>Selection.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OK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generate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toolpath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preview.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326507" y="5683377"/>
            <a:ext cx="256222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22.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Add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edge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Pocket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Selection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572890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89165" y="1138427"/>
            <a:ext cx="2437527" cy="184670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3761994"/>
            <a:ext cx="2891789" cy="1803399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0"/>
              <a:t> </a:t>
            </a:r>
            <a:r>
              <a:rPr dirty="0"/>
              <a:t>guide: Use </a:t>
            </a:r>
            <a:r>
              <a:rPr dirty="0" spc="-10"/>
              <a:t>roughing</a:t>
            </a:r>
            <a:r>
              <a:rPr dirty="0"/>
              <a:t> </a:t>
            </a:r>
            <a:r>
              <a:rPr dirty="0" spc="-10"/>
              <a:t>toolpaths</a:t>
            </a:r>
            <a:r>
              <a:rPr dirty="0"/>
              <a:t> to</a:t>
            </a:r>
            <a:r>
              <a:rPr dirty="0" spc="-5"/>
              <a:t> </a:t>
            </a:r>
            <a:r>
              <a:rPr dirty="0"/>
              <a:t>remove material</a:t>
            </a:r>
            <a:r>
              <a:rPr dirty="0" spc="10"/>
              <a:t> </a:t>
            </a:r>
            <a:r>
              <a:rPr dirty="0"/>
              <a:t>Page</a:t>
            </a:r>
            <a:r>
              <a:rPr dirty="0" spc="229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18435" cy="15030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23.</a:t>
            </a:r>
            <a:r>
              <a:rPr dirty="0" sz="1100" spc="-5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Inspect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toolpath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preview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and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now</a:t>
            </a:r>
            <a:r>
              <a:rPr dirty="0" sz="1100" spc="-10">
                <a:latin typeface="Artifakt Element"/>
                <a:cs typeface="Artifakt Element"/>
              </a:rPr>
              <a:t> machines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slot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hole.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Instead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of </a:t>
            </a:r>
            <a:r>
              <a:rPr dirty="0" sz="1100">
                <a:latin typeface="Artifakt Element"/>
                <a:cs typeface="Artifakt Element"/>
              </a:rPr>
              <a:t>modifying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existing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Pocket </a:t>
            </a:r>
            <a:r>
              <a:rPr dirty="0" sz="1100">
                <a:latin typeface="Artifakt Element"/>
                <a:cs typeface="Artifakt Element"/>
              </a:rPr>
              <a:t>operation,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could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use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larger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tool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rough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this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hole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by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creating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new </a:t>
            </a:r>
            <a:r>
              <a:rPr dirty="0" sz="1100">
                <a:latin typeface="Artifakt Element"/>
                <a:cs typeface="Artifakt Element"/>
              </a:rPr>
              <a:t>2D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Pocket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operation.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741289" y="3106039"/>
            <a:ext cx="214757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23.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toolpath</a:t>
            </a:r>
            <a:r>
              <a:rPr dirty="0" sz="900" spc="-3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preview</a:t>
            </a:r>
            <a:endParaRPr sz="900">
              <a:latin typeface="Artifakt Element"/>
              <a:cs typeface="Artifakt Element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91789" cy="1856232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0"/>
              <a:t> </a:t>
            </a:r>
            <a:r>
              <a:rPr dirty="0"/>
              <a:t>guide: Use </a:t>
            </a:r>
            <a:r>
              <a:rPr dirty="0" spc="-10"/>
              <a:t>roughing</a:t>
            </a:r>
            <a:r>
              <a:rPr dirty="0"/>
              <a:t> </a:t>
            </a:r>
            <a:r>
              <a:rPr dirty="0" spc="-10"/>
              <a:t>toolpaths</a:t>
            </a:r>
            <a:r>
              <a:rPr dirty="0"/>
              <a:t> to</a:t>
            </a:r>
            <a:r>
              <a:rPr dirty="0" spc="-5"/>
              <a:t> </a:t>
            </a:r>
            <a:r>
              <a:rPr dirty="0"/>
              <a:t>remove material</a:t>
            </a:r>
            <a:r>
              <a:rPr dirty="0" spc="10"/>
              <a:t> </a:t>
            </a:r>
            <a:r>
              <a:rPr dirty="0"/>
              <a:t>Page</a:t>
            </a:r>
            <a:r>
              <a:rPr dirty="0" spc="229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99715" cy="276923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24.</a:t>
            </a:r>
            <a:r>
              <a:rPr dirty="0" sz="1100" spc="-5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If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new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using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larger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tool,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it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would </a:t>
            </a:r>
            <a:r>
              <a:rPr dirty="0" sz="1100">
                <a:latin typeface="Artifakt Element"/>
                <a:cs typeface="Artifakt Element"/>
              </a:rPr>
              <a:t>be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efficient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use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7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since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</a:t>
            </a:r>
            <a:r>
              <a:rPr dirty="0" sz="1100" spc="50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first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two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are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already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using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larger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tool.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drag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new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up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with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other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 </a:t>
            </a:r>
            <a:r>
              <a:rPr dirty="0" sz="1100" spc="-50">
                <a:latin typeface="Artifakt Element"/>
                <a:cs typeface="Artifakt Element"/>
              </a:rPr>
              <a:t>7 </a:t>
            </a:r>
            <a:r>
              <a:rPr dirty="0" sz="1100">
                <a:latin typeface="Artifakt Element"/>
                <a:cs typeface="Artifakt Element"/>
              </a:rPr>
              <a:t>operations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minimize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changes. </a:t>
            </a:r>
            <a:r>
              <a:rPr dirty="0" sz="1100">
                <a:latin typeface="Artifakt Element"/>
                <a:cs typeface="Artifakt Element"/>
              </a:rPr>
              <a:t>Minimizing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changes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great</a:t>
            </a:r>
            <a:r>
              <a:rPr dirty="0" sz="1100" spc="50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way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increase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your</a:t>
            </a:r>
            <a:r>
              <a:rPr dirty="0" sz="1100" spc="-10">
                <a:latin typeface="Artifakt Element"/>
                <a:cs typeface="Artifakt Element"/>
              </a:rPr>
              <a:t> program’s </a:t>
            </a:r>
            <a:r>
              <a:rPr dirty="0" sz="1100">
                <a:latin typeface="Artifakt Element"/>
                <a:cs typeface="Artifakt Element"/>
              </a:rPr>
              <a:t>efficiency.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check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setup’s </a:t>
            </a:r>
            <a:r>
              <a:rPr dirty="0" sz="1100">
                <a:latin typeface="Artifakt Element"/>
                <a:cs typeface="Artifakt Element"/>
              </a:rPr>
              <a:t>estimated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machining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time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right- </a:t>
            </a:r>
            <a:r>
              <a:rPr dirty="0" sz="1100">
                <a:latin typeface="Artifakt Element"/>
                <a:cs typeface="Artifakt Element"/>
              </a:rPr>
              <a:t>clicking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Setup1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0">
                <a:latin typeface="Artifakt Element"/>
                <a:cs typeface="Artifakt Element"/>
              </a:rPr>
              <a:t> choosing </a:t>
            </a:r>
            <a:r>
              <a:rPr dirty="0" sz="1100">
                <a:latin typeface="Artifakt Element"/>
                <a:cs typeface="Artifakt Element"/>
              </a:rPr>
              <a:t>Machining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Time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menu.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512689" y="4887848"/>
            <a:ext cx="237299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24.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setup’s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machining</a:t>
            </a:r>
            <a:r>
              <a:rPr dirty="0" sz="900" spc="-20" i="1">
                <a:latin typeface="Artifakt Element"/>
                <a:cs typeface="Artifakt Element"/>
              </a:rPr>
              <a:t> time</a:t>
            </a:r>
            <a:endParaRPr sz="900">
              <a:latin typeface="Artifakt Element"/>
              <a:cs typeface="Artifakt Element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17770" y="1138427"/>
            <a:ext cx="2856864" cy="3637153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0"/>
              <a:t> </a:t>
            </a:r>
            <a:r>
              <a:rPr dirty="0"/>
              <a:t>guide: Use </a:t>
            </a:r>
            <a:r>
              <a:rPr dirty="0" spc="-10"/>
              <a:t>roughing</a:t>
            </a:r>
            <a:r>
              <a:rPr dirty="0"/>
              <a:t> </a:t>
            </a:r>
            <a:r>
              <a:rPr dirty="0" spc="-10"/>
              <a:t>toolpaths</a:t>
            </a:r>
            <a:r>
              <a:rPr dirty="0"/>
              <a:t> to</a:t>
            </a:r>
            <a:r>
              <a:rPr dirty="0" spc="-5"/>
              <a:t> </a:t>
            </a:r>
            <a:r>
              <a:rPr dirty="0"/>
              <a:t>remove material</a:t>
            </a:r>
            <a:r>
              <a:rPr dirty="0" spc="10"/>
              <a:t> </a:t>
            </a:r>
            <a:r>
              <a:rPr dirty="0"/>
              <a:t>Page</a:t>
            </a:r>
            <a:r>
              <a:rPr dirty="0" spc="229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43200" cy="108013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25.</a:t>
            </a:r>
            <a:r>
              <a:rPr dirty="0" sz="1100" spc="-4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Fusion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estimates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setup</a:t>
            </a:r>
            <a:r>
              <a:rPr dirty="0" sz="1100" spc="-20">
                <a:latin typeface="Artifakt Element"/>
                <a:cs typeface="Artifakt Element"/>
              </a:rPr>
              <a:t> will </a:t>
            </a:r>
            <a:r>
              <a:rPr dirty="0" sz="1100">
                <a:latin typeface="Artifakt Element"/>
                <a:cs typeface="Artifakt Element"/>
              </a:rPr>
              <a:t>take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roughly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5.5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minutes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complete. </a:t>
            </a:r>
            <a:r>
              <a:rPr dirty="0" sz="1100">
                <a:latin typeface="Artifakt Element"/>
                <a:cs typeface="Artifakt Element"/>
              </a:rPr>
              <a:t>Close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Machining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Time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after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finish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exploring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information. </a:t>
            </a:r>
            <a:r>
              <a:rPr dirty="0" sz="1100">
                <a:latin typeface="Artifakt Element"/>
                <a:cs typeface="Artifakt Element"/>
              </a:rPr>
              <a:t>Save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project.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393563" y="4829936"/>
            <a:ext cx="249237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25.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Note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estimated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machining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time</a:t>
            </a:r>
            <a:endParaRPr sz="900">
              <a:latin typeface="Artifakt Element"/>
              <a:cs typeface="Artifakt Element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4020" y="1138427"/>
            <a:ext cx="2380614" cy="3579876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0"/>
              <a:t> </a:t>
            </a:r>
            <a:r>
              <a:rPr dirty="0"/>
              <a:t>guide: Use </a:t>
            </a:r>
            <a:r>
              <a:rPr dirty="0" spc="-10"/>
              <a:t>roughing</a:t>
            </a:r>
            <a:r>
              <a:rPr dirty="0"/>
              <a:t> </a:t>
            </a:r>
            <a:r>
              <a:rPr dirty="0" spc="-10"/>
              <a:t>toolpaths</a:t>
            </a:r>
            <a:r>
              <a:rPr dirty="0"/>
              <a:t> to</a:t>
            </a:r>
            <a:r>
              <a:rPr dirty="0" spc="-5"/>
              <a:t> </a:t>
            </a:r>
            <a:r>
              <a:rPr dirty="0"/>
              <a:t>remove material</a:t>
            </a:r>
            <a:r>
              <a:rPr dirty="0" spc="10"/>
              <a:t> </a:t>
            </a:r>
            <a:r>
              <a:rPr dirty="0"/>
              <a:t>Page</a:t>
            </a:r>
            <a:r>
              <a:rPr dirty="0" spc="229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906395" cy="1290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1.</a:t>
            </a:r>
            <a:r>
              <a:rPr dirty="0" sz="1100" spc="19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Continue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with the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file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 the</a:t>
            </a:r>
            <a:r>
              <a:rPr dirty="0" sz="1100" spc="-10">
                <a:latin typeface="Artifakt Element"/>
                <a:cs typeface="Artifakt Element"/>
              </a:rPr>
              <a:t> previous </a:t>
            </a:r>
            <a:r>
              <a:rPr dirty="0" sz="1100">
                <a:latin typeface="Artifakt Element"/>
                <a:cs typeface="Artifakt Element"/>
              </a:rPr>
              <a:t>video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upload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supplied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Cell</a:t>
            </a:r>
            <a:r>
              <a:rPr dirty="0" sz="1100" spc="-20" i="1">
                <a:latin typeface="Artifakt Element"/>
                <a:cs typeface="Artifakt Element"/>
              </a:rPr>
              <a:t> Phone</a:t>
            </a:r>
            <a:r>
              <a:rPr dirty="0" sz="1100" spc="-20" i="1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INCH</a:t>
            </a:r>
            <a:r>
              <a:rPr dirty="0" sz="1100" spc="-10" i="1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–</a:t>
            </a:r>
            <a:r>
              <a:rPr dirty="0" sz="1100" spc="-10" i="1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Rough.f3d</a:t>
            </a:r>
            <a:r>
              <a:rPr dirty="0" sz="1100" spc="-10" i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file.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supplied </a:t>
            </a:r>
            <a:r>
              <a:rPr dirty="0" sz="1100">
                <a:latin typeface="Artifakt Element"/>
                <a:cs typeface="Artifakt Element"/>
              </a:rPr>
              <a:t>file,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links 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external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parent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files </a:t>
            </a:r>
            <a:r>
              <a:rPr dirty="0" sz="1100">
                <a:latin typeface="Artifakt Element"/>
                <a:cs typeface="Artifakt Element"/>
              </a:rPr>
              <a:t>are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broken.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better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use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own </a:t>
            </a:r>
            <a:r>
              <a:rPr dirty="0" sz="1100">
                <a:latin typeface="Artifakt Element"/>
                <a:cs typeface="Artifakt Element"/>
              </a:rPr>
              <a:t>file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if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possible.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801993" y="3038983"/>
            <a:ext cx="12014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Open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file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656812"/>
            <a:ext cx="2968625" cy="171323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2.</a:t>
            </a:r>
            <a:r>
              <a:rPr dirty="0" sz="1100" spc="155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Now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stock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has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been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faced,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part’s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pocket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geometry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needs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be </a:t>
            </a:r>
            <a:r>
              <a:rPr dirty="0" sz="1100">
                <a:latin typeface="Artifakt Element"/>
                <a:cs typeface="Artifakt Element"/>
              </a:rPr>
              <a:t>roughed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out.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Two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common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options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are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Adaptive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Clearing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Pocket </a:t>
            </a:r>
            <a:r>
              <a:rPr dirty="0" sz="1100">
                <a:latin typeface="Artifakt Element"/>
                <a:cs typeface="Artifakt Element"/>
              </a:rPr>
              <a:t>operations.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Adaptive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Clearing </a:t>
            </a:r>
            <a:r>
              <a:rPr dirty="0" sz="1100">
                <a:latin typeface="Artifakt Element"/>
                <a:cs typeface="Artifakt Element"/>
              </a:rPr>
              <a:t>operation is</a:t>
            </a:r>
            <a:r>
              <a:rPr dirty="0" sz="1100" spc="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roughing-</a:t>
            </a:r>
            <a:r>
              <a:rPr dirty="0" sz="1100">
                <a:latin typeface="Artifakt Element"/>
                <a:cs typeface="Artifakt Element"/>
              </a:rPr>
              <a:t>only</a:t>
            </a:r>
            <a:r>
              <a:rPr dirty="0" sz="1100" spc="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operation </a:t>
            </a:r>
            <a:r>
              <a:rPr dirty="0" sz="1100">
                <a:latin typeface="Artifakt Element"/>
                <a:cs typeface="Artifakt Element"/>
              </a:rPr>
              <a:t>but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Pocket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could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used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rough </a:t>
            </a:r>
            <a:r>
              <a:rPr dirty="0" sz="1100">
                <a:latin typeface="Artifakt Element"/>
                <a:cs typeface="Artifakt Element"/>
              </a:rPr>
              <a:t>or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finish.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2D&gt;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Adaptive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Clearing.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323459" y="5093589"/>
            <a:ext cx="267906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2.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Create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2D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Adaptive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Clearing</a:t>
            </a:r>
            <a:r>
              <a:rPr dirty="0" sz="900" spc="-10" i="1">
                <a:latin typeface="Artifakt Element"/>
                <a:cs typeface="Artifakt Element"/>
              </a:rPr>
              <a:t> operation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516502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3144266" y="0"/>
                </a:moveTo>
                <a:lnTo>
                  <a:pt x="0" y="0"/>
                </a:lnTo>
                <a:lnTo>
                  <a:pt x="0" y="6096"/>
                </a:lnTo>
                <a:lnTo>
                  <a:pt x="3144266" y="6096"/>
                </a:lnTo>
                <a:lnTo>
                  <a:pt x="3144266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3150489" y="0"/>
                </a:lnTo>
                <a:lnTo>
                  <a:pt x="3144393" y="0"/>
                </a:lnTo>
                <a:lnTo>
                  <a:pt x="3144393" y="6096"/>
                </a:lnTo>
                <a:lnTo>
                  <a:pt x="3150489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38427"/>
            <a:ext cx="2777489" cy="1785112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12079" y="3704844"/>
            <a:ext cx="2777489" cy="1277619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0"/>
              <a:t> </a:t>
            </a:r>
            <a:r>
              <a:rPr dirty="0"/>
              <a:t>guide: Use </a:t>
            </a:r>
            <a:r>
              <a:rPr dirty="0" spc="-10"/>
              <a:t>roughing</a:t>
            </a:r>
            <a:r>
              <a:rPr dirty="0"/>
              <a:t> </a:t>
            </a:r>
            <a:r>
              <a:rPr dirty="0" spc="-10"/>
              <a:t>toolpaths</a:t>
            </a:r>
            <a:r>
              <a:rPr dirty="0"/>
              <a:t> to</a:t>
            </a:r>
            <a:r>
              <a:rPr dirty="0" spc="-5"/>
              <a:t> </a:t>
            </a:r>
            <a:r>
              <a:rPr dirty="0"/>
              <a:t>remove material</a:t>
            </a:r>
            <a:r>
              <a:rPr dirty="0" spc="10"/>
              <a:t> </a:t>
            </a:r>
            <a:r>
              <a:rPr dirty="0"/>
              <a:t>Page</a:t>
            </a:r>
            <a:r>
              <a:rPr dirty="0" spc="229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967990" cy="108013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3.</a:t>
            </a:r>
            <a:r>
              <a:rPr dirty="0" sz="1100" spc="125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Make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sure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1/2”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flat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endmill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is </a:t>
            </a:r>
            <a:r>
              <a:rPr dirty="0" sz="1100">
                <a:latin typeface="Artifakt Element"/>
                <a:cs typeface="Artifakt Element"/>
              </a:rPr>
              <a:t>selected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for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this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operation.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If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this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is </a:t>
            </a:r>
            <a:r>
              <a:rPr dirty="0" sz="1100">
                <a:latin typeface="Artifakt Element"/>
                <a:cs typeface="Artifakt Element"/>
              </a:rPr>
              <a:t>not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selected,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navigate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to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Learn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CAM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90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–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INCH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library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and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7.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335651" y="2982595"/>
            <a:ext cx="266509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3.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Select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correct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tool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for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operation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597376"/>
            <a:ext cx="3027045" cy="108204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105"/>
              </a:spcBef>
            </a:pPr>
            <a:r>
              <a:rPr dirty="0" sz="1100" b="1">
                <a:latin typeface="Artifakt Element"/>
                <a:cs typeface="Artifakt Element"/>
              </a:rPr>
              <a:t>4.</a:t>
            </a:r>
            <a:r>
              <a:rPr dirty="0" sz="1100" spc="114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Continue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Geometry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tab</a:t>
            </a:r>
            <a:r>
              <a:rPr dirty="0" sz="1100" spc="50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face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shown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image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on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right.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blue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area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indicates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trying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inside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selection;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this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10">
                <a:latin typeface="Artifakt Element"/>
                <a:cs typeface="Artifakt Element"/>
              </a:rPr>
              <a:t> correct.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681596" y="5721857"/>
            <a:ext cx="13214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4.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Select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face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458590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3144266" y="0"/>
                </a:moveTo>
                <a:lnTo>
                  <a:pt x="0" y="0"/>
                </a:lnTo>
                <a:lnTo>
                  <a:pt x="0" y="6096"/>
                </a:lnTo>
                <a:lnTo>
                  <a:pt x="3144266" y="6096"/>
                </a:lnTo>
                <a:lnTo>
                  <a:pt x="3144266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3150489" y="0"/>
                </a:lnTo>
                <a:lnTo>
                  <a:pt x="3144393" y="0"/>
                </a:lnTo>
                <a:lnTo>
                  <a:pt x="3144393" y="6096"/>
                </a:lnTo>
                <a:lnTo>
                  <a:pt x="3150489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608320" y="1138427"/>
            <a:ext cx="2380360" cy="173240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12079" y="3647694"/>
            <a:ext cx="2777489" cy="196278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0"/>
              <a:t> </a:t>
            </a:r>
            <a:r>
              <a:rPr dirty="0"/>
              <a:t>guide: Use </a:t>
            </a:r>
            <a:r>
              <a:rPr dirty="0" spc="-10"/>
              <a:t>roughing</a:t>
            </a:r>
            <a:r>
              <a:rPr dirty="0"/>
              <a:t> </a:t>
            </a:r>
            <a:r>
              <a:rPr dirty="0" spc="-10"/>
              <a:t>toolpaths</a:t>
            </a:r>
            <a:r>
              <a:rPr dirty="0"/>
              <a:t> to</a:t>
            </a:r>
            <a:r>
              <a:rPr dirty="0" spc="-5"/>
              <a:t> </a:t>
            </a:r>
            <a:r>
              <a:rPr dirty="0"/>
              <a:t>remove material</a:t>
            </a:r>
            <a:r>
              <a:rPr dirty="0" spc="10"/>
              <a:t> </a:t>
            </a:r>
            <a:r>
              <a:rPr dirty="0"/>
              <a:t>Page</a:t>
            </a:r>
            <a:r>
              <a:rPr dirty="0" spc="229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920365" cy="171323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5.</a:t>
            </a:r>
            <a:r>
              <a:rPr dirty="0" sz="1100" spc="125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Navigate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Passes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and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Stock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Leave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option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is </a:t>
            </a:r>
            <a:r>
              <a:rPr dirty="0" sz="1100">
                <a:latin typeface="Artifakt Element"/>
                <a:cs typeface="Artifakt Element"/>
              </a:rPr>
              <a:t>activated.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This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will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leave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0.02 </a:t>
            </a:r>
            <a:r>
              <a:rPr dirty="0" sz="1100">
                <a:latin typeface="Artifakt Element"/>
                <a:cs typeface="Artifakt Element"/>
              </a:rPr>
              <a:t>inches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of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material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pocket’s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walls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floor.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This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usually</a:t>
            </a:r>
            <a:r>
              <a:rPr dirty="0" sz="1100" spc="-20">
                <a:latin typeface="Artifakt Element"/>
                <a:cs typeface="Artifakt Element"/>
              </a:rPr>
              <a:t> used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rough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parts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even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though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can </a:t>
            </a:r>
            <a:r>
              <a:rPr dirty="0" sz="1100">
                <a:latin typeface="Artifakt Element"/>
                <a:cs typeface="Artifakt Element"/>
              </a:rPr>
              <a:t>deactivate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Stock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Leave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option.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OK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Adaptive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dialog.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338698" y="2235073"/>
            <a:ext cx="2663190" cy="346710"/>
          </a:xfrm>
          <a:prstGeom prst="rect">
            <a:avLst/>
          </a:prstGeom>
        </p:spPr>
        <p:txBody>
          <a:bodyPr wrap="square" lIns="0" tIns="35560" rIns="0" bIns="0" rtlCol="0" vert="horz">
            <a:spAutoFit/>
          </a:bodyPr>
          <a:lstStyle/>
          <a:p>
            <a:pPr algn="r" marR="5080">
              <a:lnSpc>
                <a:spcPct val="100000"/>
              </a:lnSpc>
              <a:spcBef>
                <a:spcPts val="28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5.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Notice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operation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will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leave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stock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25" i="1">
                <a:latin typeface="Artifakt Element"/>
                <a:cs typeface="Artifakt Element"/>
              </a:rPr>
              <a:t>on</a:t>
            </a:r>
            <a:endParaRPr sz="900">
              <a:latin typeface="Artifakt Element"/>
              <a:cs typeface="Artifakt Element"/>
            </a:endParaRPr>
          </a:p>
          <a:p>
            <a:pPr algn="r" marR="6350">
              <a:lnSpc>
                <a:spcPct val="100000"/>
              </a:lnSpc>
              <a:spcBef>
                <a:spcPts val="185"/>
              </a:spcBef>
            </a:pP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walls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and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floor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249904"/>
            <a:ext cx="2794000" cy="213804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1300" marR="5080" indent="-228600">
              <a:lnSpc>
                <a:spcPct val="126000"/>
              </a:lnSpc>
              <a:spcBef>
                <a:spcPts val="100"/>
              </a:spcBef>
            </a:pPr>
            <a:r>
              <a:rPr dirty="0" sz="1100" b="1">
                <a:latin typeface="Artifakt Element"/>
                <a:cs typeface="Artifakt Element"/>
              </a:rPr>
              <a:t>6.</a:t>
            </a:r>
            <a:r>
              <a:rPr dirty="0" sz="1100" spc="12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Inspect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toolpath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preview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note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large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hole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was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</a:t>
            </a:r>
            <a:r>
              <a:rPr dirty="0" sz="1100" spc="-10">
                <a:latin typeface="Artifakt Element"/>
                <a:cs typeface="Artifakt Element"/>
              </a:rPr>
              <a:t> completely </a:t>
            </a:r>
            <a:r>
              <a:rPr dirty="0" sz="1100">
                <a:latin typeface="Artifakt Element"/>
                <a:cs typeface="Artifakt Element"/>
              </a:rPr>
              <a:t>avoided.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This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adaptive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clearing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optimizes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toolpath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to </a:t>
            </a:r>
            <a:r>
              <a:rPr dirty="0" sz="1100">
                <a:latin typeface="Artifakt Element"/>
                <a:cs typeface="Artifakt Element"/>
              </a:rPr>
              <a:t>maintain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consistent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cutting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load. </a:t>
            </a:r>
            <a:r>
              <a:rPr dirty="0" sz="1100">
                <a:latin typeface="Artifakt Element"/>
                <a:cs typeface="Artifakt Element"/>
              </a:rPr>
              <a:t>Because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of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Stock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Leave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option, </a:t>
            </a:r>
            <a:r>
              <a:rPr dirty="0" sz="1100">
                <a:latin typeface="Artifakt Element"/>
                <a:cs typeface="Artifakt Element"/>
              </a:rPr>
              <a:t>extra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material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remains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pocket’s </a:t>
            </a:r>
            <a:r>
              <a:rPr dirty="0" sz="1100">
                <a:latin typeface="Artifakt Element"/>
                <a:cs typeface="Artifakt Element"/>
              </a:rPr>
              <a:t>walls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floor.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tool’s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diameter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is </a:t>
            </a:r>
            <a:r>
              <a:rPr dirty="0" sz="1100">
                <a:latin typeface="Artifakt Element"/>
                <a:cs typeface="Artifakt Element"/>
              </a:rPr>
              <a:t>too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large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all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way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into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pocket’s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corners.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915025" y="5049392"/>
            <a:ext cx="208788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6.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toolpath</a:t>
            </a:r>
            <a:r>
              <a:rPr dirty="0" sz="900" spc="-3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preview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111118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6059170" h="6350">
                <a:moveTo>
                  <a:pt x="3144380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3144380" y="6096"/>
                </a:lnTo>
                <a:lnTo>
                  <a:pt x="3144380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3150489" y="0"/>
                </a:lnTo>
                <a:lnTo>
                  <a:pt x="3144393" y="0"/>
                </a:lnTo>
                <a:lnTo>
                  <a:pt x="3144393" y="6096"/>
                </a:lnTo>
                <a:lnTo>
                  <a:pt x="3150489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617838" y="1138453"/>
            <a:ext cx="2370207" cy="1008481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3300095"/>
            <a:ext cx="3006089" cy="1638299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0"/>
              <a:t> </a:t>
            </a:r>
            <a:r>
              <a:rPr dirty="0"/>
              <a:t>guide: Use </a:t>
            </a:r>
            <a:r>
              <a:rPr dirty="0" spc="-10"/>
              <a:t>roughing</a:t>
            </a:r>
            <a:r>
              <a:rPr dirty="0"/>
              <a:t> </a:t>
            </a:r>
            <a:r>
              <a:rPr dirty="0" spc="-10"/>
              <a:t>toolpaths</a:t>
            </a:r>
            <a:r>
              <a:rPr dirty="0"/>
              <a:t> to</a:t>
            </a:r>
            <a:r>
              <a:rPr dirty="0" spc="-5"/>
              <a:t> </a:t>
            </a:r>
            <a:r>
              <a:rPr dirty="0"/>
              <a:t>remove material</a:t>
            </a:r>
            <a:r>
              <a:rPr dirty="0" spc="10"/>
              <a:t> </a:t>
            </a:r>
            <a:r>
              <a:rPr dirty="0"/>
              <a:t>Page</a:t>
            </a:r>
            <a:r>
              <a:rPr dirty="0" spc="229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353945" cy="4464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499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7.</a:t>
            </a:r>
            <a:r>
              <a:rPr dirty="0" sz="1100" spc="165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Pocket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by </a:t>
            </a:r>
            <a:r>
              <a:rPr dirty="0" sz="1100">
                <a:latin typeface="Artifakt Element"/>
                <a:cs typeface="Artifakt Element"/>
              </a:rPr>
              <a:t>clicking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2D&gt;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</a:t>
            </a:r>
            <a:r>
              <a:rPr dirty="0" sz="1100" spc="-10">
                <a:latin typeface="Artifakt Element"/>
                <a:cs typeface="Artifakt Element"/>
              </a:rPr>
              <a:t> Pocket.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922645" y="2581783"/>
            <a:ext cx="207835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7.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Create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2D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Pocket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operation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199612"/>
            <a:ext cx="2684145" cy="446405"/>
          </a:xfrm>
          <a:prstGeom prst="rect">
            <a:avLst/>
          </a:prstGeom>
        </p:spPr>
        <p:txBody>
          <a:bodyPr wrap="square" lIns="0" tIns="5524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dirty="0" sz="1100" b="1">
                <a:latin typeface="Artifakt Element"/>
                <a:cs typeface="Artifakt Element"/>
              </a:rPr>
              <a:t>8.</a:t>
            </a:r>
            <a:r>
              <a:rPr dirty="0" sz="1100" spc="484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</a:t>
            </a:r>
            <a:endParaRPr sz="1100">
              <a:latin typeface="Artifakt Element"/>
              <a:cs typeface="Artifakt Element"/>
            </a:endParaRPr>
          </a:p>
          <a:p>
            <a:pPr marL="241300">
              <a:lnSpc>
                <a:spcPct val="100000"/>
              </a:lnSpc>
              <a:spcBef>
                <a:spcPts val="335"/>
              </a:spcBef>
            </a:pPr>
            <a:r>
              <a:rPr dirty="0" sz="1100">
                <a:latin typeface="Artifakt Element"/>
                <a:cs typeface="Artifakt Element"/>
              </a:rPr>
              <a:t>appropriate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for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operation.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862953" y="5073777"/>
            <a:ext cx="114109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 8.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Click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Select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059302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51120" y="1138427"/>
            <a:ext cx="2837053" cy="133235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608320" y="3247644"/>
            <a:ext cx="2380360" cy="171386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0"/>
              <a:t> </a:t>
            </a:r>
            <a:r>
              <a:rPr dirty="0"/>
              <a:t>guide: Use </a:t>
            </a:r>
            <a:r>
              <a:rPr dirty="0" spc="-10"/>
              <a:t>roughing</a:t>
            </a:r>
            <a:r>
              <a:rPr dirty="0"/>
              <a:t> </a:t>
            </a:r>
            <a:r>
              <a:rPr dirty="0" spc="-10"/>
              <a:t>toolpaths</a:t>
            </a:r>
            <a:r>
              <a:rPr dirty="0"/>
              <a:t> to</a:t>
            </a:r>
            <a:r>
              <a:rPr dirty="0" spc="-5"/>
              <a:t> </a:t>
            </a:r>
            <a:r>
              <a:rPr dirty="0"/>
              <a:t>remove material</a:t>
            </a:r>
            <a:r>
              <a:rPr dirty="0" spc="10"/>
              <a:t> </a:t>
            </a:r>
            <a:r>
              <a:rPr dirty="0"/>
              <a:t>Page</a:t>
            </a:r>
            <a:r>
              <a:rPr dirty="0" spc="229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63520" cy="6578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algn="just"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9.</a:t>
            </a:r>
            <a:r>
              <a:rPr dirty="0" sz="1100" spc="125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Navigate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Learn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CAM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90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–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INCH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library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6.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Select.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582536" y="3077083"/>
            <a:ext cx="130429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9.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Select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tool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694912"/>
            <a:ext cx="2754630" cy="192468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10.</a:t>
            </a:r>
            <a:r>
              <a:rPr dirty="0" sz="1100" spc="-4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Navigate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Geometry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tab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bottom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edge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shown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in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image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on right.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blue</a:t>
            </a:r>
            <a:r>
              <a:rPr dirty="0" sz="1100" spc="-10">
                <a:latin typeface="Artifakt Element"/>
                <a:cs typeface="Artifakt Element"/>
              </a:rPr>
              <a:t> highlight </a:t>
            </a:r>
            <a:r>
              <a:rPr dirty="0" sz="1100">
                <a:latin typeface="Artifakt Element"/>
                <a:cs typeface="Artifakt Element"/>
              </a:rPr>
              <a:t>indicates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will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machine </a:t>
            </a:r>
            <a:r>
              <a:rPr dirty="0" sz="1100">
                <a:latin typeface="Artifakt Element"/>
                <a:cs typeface="Artifakt Element"/>
              </a:rPr>
              <a:t>inside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selection;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this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correct.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If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instead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needed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machine </a:t>
            </a:r>
            <a:r>
              <a:rPr dirty="0" sz="1100">
                <a:latin typeface="Artifakt Element"/>
                <a:cs typeface="Artifakt Element"/>
              </a:rPr>
              <a:t>outside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selection,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could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flip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machining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region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clicking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red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arrow.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474333" y="6064758"/>
            <a:ext cx="141414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10.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Select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edge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554602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17770" y="1138427"/>
            <a:ext cx="2856483" cy="182765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89178" y="3742944"/>
            <a:ext cx="2685328" cy="220916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0"/>
              <a:t> </a:t>
            </a:r>
            <a:r>
              <a:rPr dirty="0"/>
              <a:t>guide: Use </a:t>
            </a:r>
            <a:r>
              <a:rPr dirty="0" spc="-10"/>
              <a:t>roughing</a:t>
            </a:r>
            <a:r>
              <a:rPr dirty="0"/>
              <a:t> </a:t>
            </a:r>
            <a:r>
              <a:rPr dirty="0" spc="-10"/>
              <a:t>toolpaths</a:t>
            </a:r>
            <a:r>
              <a:rPr dirty="0"/>
              <a:t> to</a:t>
            </a:r>
            <a:r>
              <a:rPr dirty="0" spc="-5"/>
              <a:t> </a:t>
            </a:r>
            <a:r>
              <a:rPr dirty="0"/>
              <a:t>remove material</a:t>
            </a:r>
            <a:r>
              <a:rPr dirty="0" spc="10"/>
              <a:t> </a:t>
            </a:r>
            <a:r>
              <a:rPr dirty="0"/>
              <a:t>Page</a:t>
            </a:r>
            <a:r>
              <a:rPr dirty="0" spc="229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55900" cy="108013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11.</a:t>
            </a:r>
            <a:r>
              <a:rPr dirty="0" sz="1100" spc="13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Continue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Passes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0">
                <a:latin typeface="Artifakt Element"/>
                <a:cs typeface="Artifakt Element"/>
              </a:rPr>
              <a:t> enter </a:t>
            </a:r>
            <a:r>
              <a:rPr dirty="0" sz="1100" b="1">
                <a:latin typeface="Artifakt Element"/>
                <a:cs typeface="Artifakt Element"/>
              </a:rPr>
              <a:t>0</a:t>
            </a:r>
            <a:r>
              <a:rPr dirty="0" sz="1100" spc="-10" b="1">
                <a:latin typeface="Artifakt Element"/>
                <a:cs typeface="Artifakt Element"/>
              </a:rPr>
              <a:t> </a:t>
            </a:r>
            <a:r>
              <a:rPr dirty="0" sz="1100" b="1">
                <a:latin typeface="Artifakt Element"/>
                <a:cs typeface="Artifakt Element"/>
              </a:rPr>
              <a:t>inches </a:t>
            </a:r>
            <a:r>
              <a:rPr dirty="0" sz="1100">
                <a:latin typeface="Artifakt Element"/>
                <a:cs typeface="Artifakt Element"/>
              </a:rPr>
              <a:t>into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Axial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Stock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Leave </a:t>
            </a:r>
            <a:r>
              <a:rPr dirty="0" sz="1100">
                <a:latin typeface="Artifakt Element"/>
                <a:cs typeface="Artifakt Element"/>
              </a:rPr>
              <a:t>box.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This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will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make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sure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operation </a:t>
            </a:r>
            <a:r>
              <a:rPr dirty="0" sz="1100">
                <a:latin typeface="Artifakt Element"/>
                <a:cs typeface="Artifakt Element"/>
              </a:rPr>
              <a:t>does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leave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any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material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pocket’s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floor.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547740" y="2563495"/>
            <a:ext cx="233997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11.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Modify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Stock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Leave</a:t>
            </a:r>
            <a:r>
              <a:rPr dirty="0" sz="900" spc="-10" i="1">
                <a:latin typeface="Artifakt Element"/>
                <a:cs typeface="Artifakt Element"/>
              </a:rPr>
              <a:t> option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178276"/>
            <a:ext cx="2752725" cy="871219"/>
          </a:xfrm>
          <a:prstGeom prst="rect">
            <a:avLst/>
          </a:prstGeom>
        </p:spPr>
        <p:txBody>
          <a:bodyPr wrap="square" lIns="0" tIns="565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45"/>
              </a:spcBef>
            </a:pPr>
            <a:r>
              <a:rPr dirty="0" sz="1100" b="1">
                <a:latin typeface="Artifakt Element"/>
                <a:cs typeface="Artifakt Element"/>
              </a:rPr>
              <a:t>12.</a:t>
            </a:r>
            <a:r>
              <a:rPr dirty="0" sz="1100" spc="7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Navigate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Heights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0">
                <a:latin typeface="Artifakt Element"/>
                <a:cs typeface="Artifakt Element"/>
              </a:rPr>
              <a:t> enter</a:t>
            </a:r>
            <a:endParaRPr sz="1100">
              <a:latin typeface="Artifakt Element"/>
              <a:cs typeface="Artifakt Element"/>
            </a:endParaRPr>
          </a:p>
          <a:p>
            <a:pPr marL="241300" marR="66040">
              <a:lnSpc>
                <a:spcPct val="125899"/>
              </a:lnSpc>
              <a:spcBef>
                <a:spcPts val="5"/>
              </a:spcBef>
            </a:pPr>
            <a:r>
              <a:rPr dirty="0" sz="1100" b="1">
                <a:latin typeface="Artifakt Element"/>
                <a:cs typeface="Artifakt Element"/>
              </a:rPr>
              <a:t>-0.05</a:t>
            </a:r>
            <a:r>
              <a:rPr dirty="0" sz="1100" spc="-15" b="1">
                <a:latin typeface="Artifakt Element"/>
                <a:cs typeface="Artifakt Element"/>
              </a:rPr>
              <a:t> </a:t>
            </a:r>
            <a:r>
              <a:rPr dirty="0" sz="1100" b="1">
                <a:latin typeface="Artifakt Element"/>
                <a:cs typeface="Artifakt Element"/>
              </a:rPr>
              <a:t>inches</a:t>
            </a:r>
            <a:r>
              <a:rPr dirty="0" sz="1100" spc="-1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into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Bottom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Height </a:t>
            </a:r>
            <a:r>
              <a:rPr dirty="0" sz="1100">
                <a:latin typeface="Artifakt Element"/>
                <a:cs typeface="Artifakt Element"/>
              </a:rPr>
              <a:t>section’s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Offset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box.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OK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to </a:t>
            </a:r>
            <a:r>
              <a:rPr dirty="0" sz="1100">
                <a:latin typeface="Artifakt Element"/>
                <a:cs typeface="Artifakt Element"/>
              </a:rPr>
              <a:t>generate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toolpath</a:t>
            </a:r>
            <a:r>
              <a:rPr dirty="0" sz="1100" spc="-10">
                <a:latin typeface="Artifakt Element"/>
                <a:cs typeface="Artifakt Element"/>
              </a:rPr>
              <a:t> preview.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419725" y="4616577"/>
            <a:ext cx="246697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12.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Add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an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offset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Bottom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Height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039490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4020" y="1138427"/>
            <a:ext cx="2380106" cy="131330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94020" y="3228594"/>
            <a:ext cx="2380106" cy="127571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0"/>
              <a:t> </a:t>
            </a:r>
            <a:r>
              <a:rPr dirty="0"/>
              <a:t>guide: Use </a:t>
            </a:r>
            <a:r>
              <a:rPr dirty="0" spc="-10"/>
              <a:t>roughing</a:t>
            </a:r>
            <a:r>
              <a:rPr dirty="0"/>
              <a:t> </a:t>
            </a:r>
            <a:r>
              <a:rPr dirty="0" spc="-10"/>
              <a:t>toolpaths</a:t>
            </a:r>
            <a:r>
              <a:rPr dirty="0"/>
              <a:t> to</a:t>
            </a:r>
            <a:r>
              <a:rPr dirty="0" spc="-5"/>
              <a:t> </a:t>
            </a:r>
            <a:r>
              <a:rPr dirty="0"/>
              <a:t>remove material</a:t>
            </a:r>
            <a:r>
              <a:rPr dirty="0" spc="10"/>
              <a:t> </a:t>
            </a:r>
            <a:r>
              <a:rPr dirty="0"/>
              <a:t>Page</a:t>
            </a:r>
            <a:r>
              <a:rPr dirty="0" spc="229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54630" cy="192468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13.</a:t>
            </a:r>
            <a:r>
              <a:rPr dirty="0" sz="1100" spc="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Inspect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toolpath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preview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and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how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ramps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down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final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cutting depth.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This </a:t>
            </a:r>
            <a:r>
              <a:rPr dirty="0" sz="1100">
                <a:latin typeface="Artifakt Element"/>
                <a:cs typeface="Artifakt Element"/>
              </a:rPr>
              <a:t>toolpath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uses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different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strategy </a:t>
            </a:r>
            <a:r>
              <a:rPr dirty="0" sz="1100">
                <a:latin typeface="Artifakt Element"/>
                <a:cs typeface="Artifakt Element"/>
              </a:rPr>
              <a:t>than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Adaptive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toolpath.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2D </a:t>
            </a:r>
            <a:r>
              <a:rPr dirty="0" sz="1100">
                <a:latin typeface="Artifakt Element"/>
                <a:cs typeface="Artifakt Element"/>
              </a:rPr>
              <a:t>Adaptive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toolpath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better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choice </a:t>
            </a:r>
            <a:r>
              <a:rPr dirty="0" sz="1100">
                <a:latin typeface="Artifakt Element"/>
                <a:cs typeface="Artifakt Element"/>
              </a:rPr>
              <a:t>when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need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maintain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50">
                <a:latin typeface="Artifakt Element"/>
                <a:cs typeface="Artifakt Element"/>
              </a:rPr>
              <a:t>a </a:t>
            </a:r>
            <a:r>
              <a:rPr dirty="0" sz="1100">
                <a:latin typeface="Artifakt Element"/>
                <a:cs typeface="Artifakt Element"/>
              </a:rPr>
              <a:t>consistent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load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use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faster feedrate.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748909" y="3668395"/>
            <a:ext cx="213995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13.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toolpath</a:t>
            </a:r>
            <a:r>
              <a:rPr dirty="0" sz="900" spc="-3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preview</a:t>
            </a:r>
            <a:endParaRPr sz="900">
              <a:latin typeface="Artifakt Element"/>
              <a:cs typeface="Artifakt Element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17770" y="1138427"/>
            <a:ext cx="2856737" cy="2418207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0"/>
              <a:t> </a:t>
            </a:r>
            <a:r>
              <a:rPr dirty="0"/>
              <a:t>guide: Use </a:t>
            </a:r>
            <a:r>
              <a:rPr dirty="0" spc="-10"/>
              <a:t>roughing</a:t>
            </a:r>
            <a:r>
              <a:rPr dirty="0"/>
              <a:t> </a:t>
            </a:r>
            <a:r>
              <a:rPr dirty="0" spc="-10"/>
              <a:t>toolpaths</a:t>
            </a:r>
            <a:r>
              <a:rPr dirty="0"/>
              <a:t> to</a:t>
            </a:r>
            <a:r>
              <a:rPr dirty="0" spc="-5"/>
              <a:t> </a:t>
            </a:r>
            <a:r>
              <a:rPr dirty="0"/>
              <a:t>remove material</a:t>
            </a:r>
            <a:r>
              <a:rPr dirty="0" spc="10"/>
              <a:t> </a:t>
            </a:r>
            <a:r>
              <a:rPr dirty="0"/>
              <a:t>Page</a:t>
            </a:r>
            <a:r>
              <a:rPr dirty="0" spc="229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96540" cy="108013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14.</a:t>
            </a:r>
            <a:r>
              <a:rPr dirty="0" sz="1100" spc="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Viewing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stock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side</a:t>
            </a:r>
            <a:r>
              <a:rPr dirty="0" sz="1100" spc="-20">
                <a:latin typeface="Artifakt Element"/>
                <a:cs typeface="Artifakt Element"/>
              </a:rPr>
              <a:t> makes </a:t>
            </a:r>
            <a:r>
              <a:rPr dirty="0" sz="1100">
                <a:latin typeface="Artifakt Element"/>
                <a:cs typeface="Artifakt Element"/>
              </a:rPr>
              <a:t>it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easier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how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deeply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machines.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final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cutting </a:t>
            </a:r>
            <a:r>
              <a:rPr dirty="0" sz="1100">
                <a:latin typeface="Artifakt Element"/>
                <a:cs typeface="Artifakt Element"/>
              </a:rPr>
              <a:t>depth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easily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below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model’s </a:t>
            </a:r>
            <a:r>
              <a:rPr dirty="0" sz="1100">
                <a:latin typeface="Artifakt Element"/>
                <a:cs typeface="Artifakt Element"/>
              </a:rPr>
              <a:t>bottom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face.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442584" y="3211195"/>
            <a:ext cx="244411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14.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Note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operation’s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cutting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depth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825723"/>
            <a:ext cx="2747645" cy="66040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41300" marR="5080" indent="-228600">
              <a:lnSpc>
                <a:spcPct val="126000"/>
              </a:lnSpc>
              <a:spcBef>
                <a:spcPts val="105"/>
              </a:spcBef>
            </a:pPr>
            <a:r>
              <a:rPr dirty="0" sz="1100" b="1">
                <a:latin typeface="Artifakt Element"/>
                <a:cs typeface="Artifakt Element"/>
              </a:rPr>
              <a:t>15.</a:t>
            </a:r>
            <a:r>
              <a:rPr dirty="0" sz="1100" spc="2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new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Adaptive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Clearing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clicking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2D&gt;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Adaptive Clearing.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152771" y="5378577"/>
            <a:ext cx="273494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15.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Create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2D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Adaptive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Clearing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operation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687190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17770" y="1138427"/>
            <a:ext cx="2856610" cy="196100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36820" y="3876294"/>
            <a:ext cx="2837179" cy="1390015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0"/>
              <a:t> </a:t>
            </a:r>
            <a:r>
              <a:rPr dirty="0"/>
              <a:t>guide: Use </a:t>
            </a:r>
            <a:r>
              <a:rPr dirty="0" spc="-10"/>
              <a:t>roughing</a:t>
            </a:r>
            <a:r>
              <a:rPr dirty="0"/>
              <a:t> </a:t>
            </a:r>
            <a:r>
              <a:rPr dirty="0" spc="-10"/>
              <a:t>toolpaths</a:t>
            </a:r>
            <a:r>
              <a:rPr dirty="0"/>
              <a:t> to</a:t>
            </a:r>
            <a:r>
              <a:rPr dirty="0" spc="-5"/>
              <a:t> </a:t>
            </a:r>
            <a:r>
              <a:rPr dirty="0"/>
              <a:t>remove material</a:t>
            </a:r>
            <a:r>
              <a:rPr dirty="0" spc="10"/>
              <a:t> </a:t>
            </a:r>
            <a:r>
              <a:rPr dirty="0"/>
              <a:t>Page</a:t>
            </a:r>
            <a:r>
              <a:rPr dirty="0" spc="229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FB82BBE10D4246B6F9E34DCB3DD665" ma:contentTypeVersion="13" ma:contentTypeDescription="Create a new document." ma:contentTypeScope="" ma:versionID="d228a60888aa89e672c2f36105b87892">
  <xsd:schema xmlns:xsd="http://www.w3.org/2001/XMLSchema" xmlns:xs="http://www.w3.org/2001/XMLSchema" xmlns:p="http://schemas.microsoft.com/office/2006/metadata/properties" xmlns:ns2="d5050065-5660-4611-a639-a0721ffd8a8c" xmlns:ns3="10a7b085-cd6c-49bc-a353-f9de308ea303" targetNamespace="http://schemas.microsoft.com/office/2006/metadata/properties" ma:root="true" ma:fieldsID="02292d135accbb2fd843cbe3f1e4414e" ns2:_="" ns3:_="">
    <xsd:import namespace="d5050065-5660-4611-a639-a0721ffd8a8c"/>
    <xsd:import namespace="10a7b085-cd6c-49bc-a353-f9de308ea30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050065-5660-4611-a639-a0721ffd8a8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6a37fd13-9c92-403b-9679-d9988d4e14d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a7b085-cd6c-49bc-a353-f9de308ea303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4df43f57-58d2-4c4a-bfa2-d35c5d7bb426}" ma:internalName="TaxCatchAll" ma:showField="CatchAllData" ma:web="10a7b085-cd6c-49bc-a353-f9de308ea30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050065-5660-4611-a639-a0721ffd8a8c">
      <Terms xmlns="http://schemas.microsoft.com/office/infopath/2007/PartnerControls"/>
    </lcf76f155ced4ddcb4097134ff3c332f>
    <TaxCatchAll xmlns="10a7b085-cd6c-49bc-a353-f9de308ea303" xsi:nil="true"/>
  </documentManagement>
</p:properties>
</file>

<file path=customXml/itemProps1.xml><?xml version="1.0" encoding="utf-8"?>
<ds:datastoreItem xmlns:ds="http://schemas.openxmlformats.org/officeDocument/2006/customXml" ds:itemID="{A5324CEA-4FCA-4A50-BC0E-CF046867909D}"/>
</file>

<file path=customXml/itemProps2.xml><?xml version="1.0" encoding="utf-8"?>
<ds:datastoreItem xmlns:ds="http://schemas.openxmlformats.org/officeDocument/2006/customXml" ds:itemID="{9F138323-91C9-4D4A-BB74-D39DEBDE32E7}"/>
</file>

<file path=customXml/itemProps3.xml><?xml version="1.0" encoding="utf-8"?>
<ds:datastoreItem xmlns:ds="http://schemas.openxmlformats.org/officeDocument/2006/customXml" ds:itemID="{6901D751-3CCE-4622-8F72-F352FD6C5139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Stephanie Acosta Mohammadi</dc:creator>
  <dcterms:created xsi:type="dcterms:W3CDTF">2025-06-13T00:58:02Z</dcterms:created>
  <dcterms:modified xsi:type="dcterms:W3CDTF">2025-06-13T00:58:02Z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2025-06-12T00:00:00Z</vt:filetime>
  </property>
  <property fmtid="{D5CDD505-2E9C-101B-9397-08002B2CF9AE}" pid="3" name="Creator">
    <vt:lpwstr>Microsoft® Word for Microsoft 365</vt:lpwstr>
  </property>
  <property fmtid="{D5CDD505-2E9C-101B-9397-08002B2CF9AE}" pid="4" name="LastSaved">
    <vt:filetime>2025-06-13T00:00:00Z</vt:filetime>
  </property>
  <property fmtid="{D5CDD505-2E9C-101B-9397-08002B2CF9AE}" pid="5" name="Producer">
    <vt:lpwstr>Microsoft® Word for Microsoft 365</vt:lpwstr>
  </property>
  <property fmtid="{D5CDD505-2E9C-101B-9397-08002B2CF9AE}" pid="6" name="ContentTypeId">
    <vt:lpwstr>0x01010090FB82BBE10D4246B6F9E34DCB3DD665</vt:lpwstr>
  </property>
</Properties>
</file>